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3" r:id="rId8"/>
    <p:sldId id="262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56"/>
  </p:normalViewPr>
  <p:slideViewPr>
    <p:cSldViewPr snapToGrid="0" snapToObjects="1" showGuides="1">
      <p:cViewPr>
        <p:scale>
          <a:sx n="100" d="100"/>
          <a:sy n="100" d="100"/>
        </p:scale>
        <p:origin x="664" y="31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BF25D-4F85-AC4E-8C8A-4777982AE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461620-CB9A-BC48-AEE9-66D851B1D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45A62-DBB9-384E-93AE-FDECB066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BBCF9F-0F81-EF45-A1C6-B14D39B1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EFB6D-ED0B-1642-AD9A-7003711F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18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CB8B1-5895-6D46-8F62-4188DE4C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25D92-C6A2-9E45-A0CC-46599DBFF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D09C2E-A532-AF41-A9B5-8574D9B2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47993E-3740-5844-9825-580F247B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F0D903-9CA8-D749-947F-221F5DDB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0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B80D620-EE73-554C-B38A-60685CB3B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1B0F5A-3AEE-6347-93DE-A4D4B2D4A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79516-5CB2-9A40-B81F-895A6B3B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1517AD-9882-6C42-A1DF-6896348C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9E187-9AB2-054C-8509-8E26A8BF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53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10E15-E80E-C948-AED6-40736AC8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E34541-1F8C-164C-972B-A8B85B5F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5A154-25C8-9F41-B63A-94FA4302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04FF6-7EBF-E04F-9820-9A8339F3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031617-68F3-2A41-AF4B-B5CF4F8A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12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6A8721-7AF2-C149-BCEC-93B004AA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D07617-C836-A441-907F-7703E0ED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64FBC2-1A20-634F-9CD6-D45F396E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21D39B-BB72-BF4B-80B2-96D82FB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926730-0558-D54A-B43E-779BC264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6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C972B-A3A4-3442-B91C-CFCA1476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C82A3-96B6-CB43-9842-D8FB609D5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0E4776-3A85-6545-B54C-3056FC6B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00AC56-FC91-FE4D-9023-07D27BE9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B193CE-D6EC-204F-8966-521E98B3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350D3C-A6A8-A94C-850F-68C4F0CB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57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39280-ADF3-2942-8D89-9F1340E7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1D358D-B9D5-D34B-9FED-48F4A6EE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5940A-1DF0-4049-8F19-0C6E421D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BEB081-A262-554F-BD3A-0329F52DA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CE09F7-E28B-7B4E-9D6D-2EDA259DE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410911-E50C-7441-BF6E-5D9EC722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72C354F-A35E-9E47-87C7-1B143A3D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5D4E765-346E-D74B-82CF-C45AC34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6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2AE30-46D6-804E-9DC9-E6E0D3F6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A19B2B-26A1-0940-8374-0D4D471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53D7FC-BB3B-F848-9205-1C842F9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604796-BDC0-CF48-A519-83BCEB95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1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8CF5E9A-961E-4B41-8639-05EF9DC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CF41FF-C504-7240-AE33-47C37962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796AD3-D53C-BD4E-96F8-259A21E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2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606A1-4E23-044A-B432-9B0A950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45210-916D-234C-BC5B-56BA79C5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9FC1A8-FB05-A547-BDEE-E96DF4738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E06396-3A97-CF46-9E5F-21120B96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7A4FA8-F457-4940-86E6-47971A11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06CA78-E330-6443-AC4F-74E85DCE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8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AF5CA-DC72-0D41-B8F7-B1FC9BAC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845C15-1D9F-A540-981E-1280351CB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D657E6-CE0F-914E-BE4B-38CEBF327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B9A765-2D8F-754B-A8F9-0D2D1DA2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BC400F-8812-7B4A-917B-A202512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F4BFFE-914D-0944-A74B-1B2C62D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39CCA3-F801-8243-8ACB-E5D17A5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9DA0B5-C14F-0244-8175-D21D9AA8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66099F-77CE-B445-A54B-D6D01F8D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B0B8-FC8A-764F-BBAE-3D1D540369E2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0CB56A-E6E0-3F40-BB9D-390B876D6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9CAF9B-D737-7D4B-98E9-E3F37AB11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65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8" y="2967335"/>
            <a:ext cx="11264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アダプタ有り無しの金庫の比較写真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87138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73EBA3-79AD-B54A-8E4E-56FB802D9D13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174172" y="304800"/>
            <a:chExt cx="11771086" cy="6270171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D001A6E-6BD0-3845-8B48-2C2316864782}"/>
                </a:ext>
              </a:extLst>
            </p:cNvPr>
            <p:cNvSpPr/>
            <p:nvPr/>
          </p:nvSpPr>
          <p:spPr>
            <a:xfrm>
              <a:off x="174172" y="304800"/>
              <a:ext cx="11771086" cy="627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7B4F474-6426-0043-88AF-F327FE8409A9}"/>
                </a:ext>
              </a:extLst>
            </p:cNvPr>
            <p:cNvGrpSpPr/>
            <p:nvPr/>
          </p:nvGrpSpPr>
          <p:grpSpPr>
            <a:xfrm>
              <a:off x="362856" y="442686"/>
              <a:ext cx="11466287" cy="5972628"/>
              <a:chOff x="362856" y="442686"/>
              <a:chExt cx="11466287" cy="5972628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64E5C23-06A6-BB47-A30D-FF58A8FD6213}"/>
                  </a:ext>
                </a:extLst>
              </p:cNvPr>
              <p:cNvGrpSpPr/>
              <p:nvPr/>
            </p:nvGrpSpPr>
            <p:grpSpPr>
              <a:xfrm>
                <a:off x="362857" y="442686"/>
                <a:ext cx="5007429" cy="885371"/>
                <a:chOff x="725714" y="0"/>
                <a:chExt cx="5007429" cy="885371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A5F39541-1EEB-D046-8D92-90EDB000E9E9}"/>
                    </a:ext>
                  </a:extLst>
                </p:cNvPr>
                <p:cNvSpPr/>
                <p:nvPr/>
              </p:nvSpPr>
              <p:spPr>
                <a:xfrm>
                  <a:off x="725714" y="0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C2DF2B8B-8EC6-114D-B121-A94F34D7A3C4}"/>
                    </a:ext>
                  </a:extLst>
                </p:cNvPr>
                <p:cNvSpPr txBox="1"/>
                <p:nvPr/>
              </p:nvSpPr>
              <p:spPr>
                <a:xfrm>
                  <a:off x="2687535" y="33830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AF06F604-CBDD-1347-8AFF-23D563F0ACB7}"/>
                  </a:ext>
                </a:extLst>
              </p:cNvPr>
              <p:cNvGrpSpPr/>
              <p:nvPr/>
            </p:nvGrpSpPr>
            <p:grpSpPr>
              <a:xfrm>
                <a:off x="362856" y="5529942"/>
                <a:ext cx="5007429" cy="885372"/>
                <a:chOff x="725713" y="5972628"/>
                <a:chExt cx="5007429" cy="885372"/>
              </a:xfrm>
            </p:grpSpPr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5DF3FB1D-41CB-4E46-ACD6-F2DC53D713A9}"/>
                    </a:ext>
                  </a:extLst>
                </p:cNvPr>
                <p:cNvSpPr/>
                <p:nvPr/>
              </p:nvSpPr>
              <p:spPr>
                <a:xfrm>
                  <a:off x="725713" y="5972628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B100702F-F514-7147-BC81-E14797FB9F3A}"/>
                    </a:ext>
                  </a:extLst>
                </p:cNvPr>
                <p:cNvSpPr txBox="1"/>
                <p:nvPr/>
              </p:nvSpPr>
              <p:spPr>
                <a:xfrm>
                  <a:off x="2684603" y="6027003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A9D4EE52-5D46-E54D-92B0-1B2358AEEADF}"/>
                  </a:ext>
                </a:extLst>
              </p:cNvPr>
              <p:cNvGrpSpPr/>
              <p:nvPr/>
            </p:nvGrpSpPr>
            <p:grpSpPr>
              <a:xfrm>
                <a:off x="7997372" y="2213428"/>
                <a:ext cx="2510970" cy="2347685"/>
                <a:chOff x="8360229" y="2213428"/>
                <a:chExt cx="2510970" cy="2347685"/>
              </a:xfrm>
            </p:grpSpPr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903E35D8-8C2A-E741-B2E7-4D3B8D18BB7C}"/>
                    </a:ext>
                  </a:extLst>
                </p:cNvPr>
                <p:cNvSpPr/>
                <p:nvPr/>
              </p:nvSpPr>
              <p:spPr>
                <a:xfrm>
                  <a:off x="8360229" y="2213428"/>
                  <a:ext cx="2510970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E88204A6-FB3F-8F49-93EA-E0E272B9C916}"/>
                    </a:ext>
                  </a:extLst>
                </p:cNvPr>
                <p:cNvSpPr txBox="1"/>
                <p:nvPr/>
              </p:nvSpPr>
              <p:spPr>
                <a:xfrm>
                  <a:off x="9100188" y="2823295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A375B5CD-05FB-FD4F-9156-646E136F097D}"/>
                  </a:ext>
                </a:extLst>
              </p:cNvPr>
              <p:cNvGrpSpPr/>
              <p:nvPr/>
            </p:nvGrpSpPr>
            <p:grpSpPr>
              <a:xfrm>
                <a:off x="7373257" y="442686"/>
                <a:ext cx="4455886" cy="1175657"/>
                <a:chOff x="7736114" y="0"/>
                <a:chExt cx="4455886" cy="1175657"/>
              </a:xfrm>
            </p:grpSpPr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EF51ADE5-76D6-304E-8241-A711CDA4E171}"/>
                    </a:ext>
                  </a:extLst>
                </p:cNvPr>
                <p:cNvSpPr/>
                <p:nvPr/>
              </p:nvSpPr>
              <p:spPr>
                <a:xfrm>
                  <a:off x="9347200" y="0"/>
                  <a:ext cx="1233714" cy="117565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444631C8-5429-F54F-A47C-8D9C056BCE61}"/>
                    </a:ext>
                  </a:extLst>
                </p:cNvPr>
                <p:cNvSpPr/>
                <p:nvPr/>
              </p:nvSpPr>
              <p:spPr>
                <a:xfrm>
                  <a:off x="105809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F4CAC7AA-AA66-2940-9C86-7DEC13066AA0}"/>
                    </a:ext>
                  </a:extLst>
                </p:cNvPr>
                <p:cNvSpPr/>
                <p:nvPr/>
              </p:nvSpPr>
              <p:spPr>
                <a:xfrm>
                  <a:off x="77361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625F5294-A7B7-4D46-A180-04B4F49AE2C9}"/>
                    </a:ext>
                  </a:extLst>
                </p:cNvPr>
                <p:cNvSpPr txBox="1"/>
                <p:nvPr/>
              </p:nvSpPr>
              <p:spPr>
                <a:xfrm>
                  <a:off x="9333115" y="302834"/>
                  <a:ext cx="12618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冷蔵庫</a:t>
                  </a:r>
                </a:p>
              </p:txBody>
            </p: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9EFDE70-C9F2-AB43-A40C-7FC658217D9D}"/>
                  </a:ext>
                </a:extLst>
              </p:cNvPr>
              <p:cNvGrpSpPr/>
              <p:nvPr/>
            </p:nvGrpSpPr>
            <p:grpSpPr>
              <a:xfrm>
                <a:off x="362857" y="2255157"/>
                <a:ext cx="5754914" cy="2347685"/>
                <a:chOff x="725714" y="2255157"/>
                <a:chExt cx="5754914" cy="2347685"/>
              </a:xfrm>
            </p:grpSpPr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B6A3B458-FD70-AD4F-B1F5-E6F7585DB766}"/>
                    </a:ext>
                  </a:extLst>
                </p:cNvPr>
                <p:cNvSpPr/>
                <p:nvPr/>
              </p:nvSpPr>
              <p:spPr>
                <a:xfrm>
                  <a:off x="725714" y="2255157"/>
                  <a:ext cx="5754914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63336ABF-56EA-8749-B488-C8AA380238D8}"/>
                    </a:ext>
                  </a:extLst>
                </p:cNvPr>
                <p:cNvSpPr txBox="1"/>
                <p:nvPr/>
              </p:nvSpPr>
              <p:spPr>
                <a:xfrm>
                  <a:off x="3087645" y="2909473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DA9E380-D4C2-B343-8B83-09AC51A2C8B9}"/>
                    </a:ext>
                  </a:extLst>
                </p:cNvPr>
                <p:cNvSpPr/>
                <p:nvPr/>
              </p:nvSpPr>
              <p:spPr>
                <a:xfrm>
                  <a:off x="5580742" y="2699655"/>
                  <a:ext cx="899886" cy="144844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C50AC5DB-3328-A94C-8FED-E9BC92197F98}"/>
                    </a:ext>
                  </a:extLst>
                </p:cNvPr>
                <p:cNvSpPr txBox="1"/>
                <p:nvPr/>
              </p:nvSpPr>
              <p:spPr>
                <a:xfrm>
                  <a:off x="5758815" y="2731377"/>
                  <a:ext cx="543739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受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信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機</a:t>
                  </a:r>
                </a:p>
              </p:txBody>
            </p:sp>
          </p:grpSp>
        </p:grp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34F9170-5AA8-DD48-B58B-B42295373BDA}"/>
              </a:ext>
            </a:extLst>
          </p:cNvPr>
          <p:cNvSpPr/>
          <p:nvPr/>
        </p:nvSpPr>
        <p:spPr>
          <a:xfrm>
            <a:off x="10950269" y="1607457"/>
            <a:ext cx="915159" cy="3956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CAA3027-443D-274F-A0BD-B6A13EA900AF}"/>
              </a:ext>
            </a:extLst>
          </p:cNvPr>
          <p:cNvSpPr txBox="1"/>
          <p:nvPr/>
        </p:nvSpPr>
        <p:spPr>
          <a:xfrm>
            <a:off x="11023706" y="3807126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本</a:t>
            </a:r>
            <a:endParaRPr lang="en-US" altLang="ja-JP" sz="4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棚</a:t>
            </a:r>
            <a:endParaRPr kumimoji="1" lang="en-US" altLang="ja-JP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7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5387747-C5D4-7448-AD93-23AC5200D626}"/>
              </a:ext>
            </a:extLst>
          </p:cNvPr>
          <p:cNvGrpSpPr/>
          <p:nvPr/>
        </p:nvGrpSpPr>
        <p:grpSpPr>
          <a:xfrm>
            <a:off x="3396343" y="391885"/>
            <a:ext cx="5399314" cy="6074229"/>
            <a:chOff x="2017486" y="783770"/>
            <a:chExt cx="5399314" cy="607422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0175DF2-D424-244F-BAF2-DC5816C1E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48" t="11429" r="39167"/>
            <a:stretch/>
          </p:blipFill>
          <p:spPr>
            <a:xfrm>
              <a:off x="2017486" y="783770"/>
              <a:ext cx="5399314" cy="607422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BDA9EF4-0504-DC4E-A705-A5D81DF8D8D1}"/>
                </a:ext>
              </a:extLst>
            </p:cNvPr>
            <p:cNvSpPr txBox="1"/>
            <p:nvPr/>
          </p:nvSpPr>
          <p:spPr>
            <a:xfrm>
              <a:off x="4223513" y="3497718"/>
              <a:ext cx="21627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←</a:t>
              </a:r>
              <a:r>
                <a:rPr kumimoji="1" lang="en-US" altLang="ja-JP" sz="3600" b="1" dirty="0"/>
                <a:t> </a:t>
              </a:r>
              <a:r>
                <a:rPr kumimoji="1" lang="ja-JP" altLang="en-US" sz="3600" b="1"/>
                <a:t>受信機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168B7CC-8692-8646-BD65-BDB2F5291BE9}"/>
                </a:ext>
              </a:extLst>
            </p:cNvPr>
            <p:cNvSpPr txBox="1"/>
            <p:nvPr/>
          </p:nvSpPr>
          <p:spPr>
            <a:xfrm>
              <a:off x="2737202" y="1332830"/>
              <a:ext cx="216277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冷蔵庫</a:t>
              </a:r>
              <a:r>
                <a:rPr kumimoji="1" lang="en-US" altLang="ja-JP" sz="3600" b="1" dirty="0"/>
                <a:t> </a:t>
              </a:r>
              <a:r>
                <a:rPr lang="ja-JP" altLang="en-US" sz="3600" b="1"/>
                <a:t>→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684780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859112" y="2967335"/>
            <a:ext cx="8473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冷蔵庫の評価実験のグラフ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171810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419F62F-B5BF-644D-905E-BF11349E74E1}"/>
              </a:ext>
            </a:extLst>
          </p:cNvPr>
          <p:cNvGrpSpPr/>
          <p:nvPr/>
        </p:nvGrpSpPr>
        <p:grpSpPr>
          <a:xfrm>
            <a:off x="609600" y="-319315"/>
            <a:ext cx="10972800" cy="8229600"/>
            <a:chOff x="609600" y="-319315"/>
            <a:chExt cx="10972800" cy="8229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468F5F5-8964-F74C-BD4A-60C6543A1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319315"/>
              <a:ext cx="10972800" cy="27432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2656ACB-C342-4F45-9C3C-3CE60493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423885"/>
              <a:ext cx="10972800" cy="27432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6DB526E-B32F-584C-9505-114E6DC3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5167085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26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1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金庫</a:t>
            </a:r>
            <a:r>
              <a:rPr kumimoji="1" lang="ja-JP" altLang="en-US" sz="5400" b="1"/>
              <a:t>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209623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7347D9-7E0B-084E-9710-F9E0C08EE37C}"/>
              </a:ext>
            </a:extLst>
          </p:cNvPr>
          <p:cNvGrpSpPr/>
          <p:nvPr/>
        </p:nvGrpSpPr>
        <p:grpSpPr>
          <a:xfrm>
            <a:off x="609600" y="-685800"/>
            <a:ext cx="10972800" cy="8229600"/>
            <a:chOff x="609600" y="-685800"/>
            <a:chExt cx="10972800" cy="8229600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BD3423E3-9957-8D41-90B8-26637D7F4C5A}"/>
                </a:ext>
              </a:extLst>
            </p:cNvPr>
            <p:cNvGrpSpPr/>
            <p:nvPr/>
          </p:nvGrpSpPr>
          <p:grpSpPr>
            <a:xfrm>
              <a:off x="609600" y="-685800"/>
              <a:ext cx="10972800" cy="8229600"/>
              <a:chOff x="609600" y="-685800"/>
              <a:chExt cx="10972800" cy="8229600"/>
            </a:xfrm>
          </p:grpSpPr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CCDB7999-9A59-FF49-9B21-6D892BCCB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-6858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3A9C2FA9-171B-E647-9118-327A195C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20574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7E04B9E4-2993-6B4F-A1A9-A3EE1AF8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" y="4800600"/>
                <a:ext cx="10972800" cy="2743200"/>
              </a:xfrm>
              <a:prstGeom prst="rect">
                <a:avLst/>
              </a:prstGeom>
            </p:spPr>
          </p:pic>
        </p:grp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B0EEFCDA-3BC3-E340-99F8-BDA7E5F9BA89}"/>
                </a:ext>
              </a:extLst>
            </p:cNvPr>
            <p:cNvSpPr/>
            <p:nvPr/>
          </p:nvSpPr>
          <p:spPr>
            <a:xfrm>
              <a:off x="2831986" y="7391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1C8F1B7-F4F9-4C43-BED3-553DFFE3BF28}"/>
                </a:ext>
              </a:extLst>
            </p:cNvPr>
            <p:cNvSpPr/>
            <p:nvPr/>
          </p:nvSpPr>
          <p:spPr>
            <a:xfrm>
              <a:off x="6468565" y="7391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609E693-A5D4-1648-9F2C-DB98C292619D}"/>
                </a:ext>
              </a:extLst>
            </p:cNvPr>
            <p:cNvSpPr/>
            <p:nvPr/>
          </p:nvSpPr>
          <p:spPr>
            <a:xfrm>
              <a:off x="9621668" y="739167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3CEDCBB0-1183-D442-8A6E-811011E22B1C}"/>
                </a:ext>
              </a:extLst>
            </p:cNvPr>
            <p:cNvSpPr/>
            <p:nvPr/>
          </p:nvSpPr>
          <p:spPr>
            <a:xfrm>
              <a:off x="2831985" y="34823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DB38540F-069D-A941-9906-990D8DD90B22}"/>
                </a:ext>
              </a:extLst>
            </p:cNvPr>
            <p:cNvSpPr/>
            <p:nvPr/>
          </p:nvSpPr>
          <p:spPr>
            <a:xfrm>
              <a:off x="6366965" y="348709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96AABE83-4B33-564F-B954-6910BC305965}"/>
                </a:ext>
              </a:extLst>
            </p:cNvPr>
            <p:cNvSpPr/>
            <p:nvPr/>
          </p:nvSpPr>
          <p:spPr>
            <a:xfrm>
              <a:off x="9600586" y="34823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478D4159-BC88-3440-A603-D140313CA6C4}"/>
                </a:ext>
              </a:extLst>
            </p:cNvPr>
            <p:cNvSpPr/>
            <p:nvPr/>
          </p:nvSpPr>
          <p:spPr>
            <a:xfrm>
              <a:off x="2831985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7BC73AE6-884D-9142-A7A1-E6E25C21C40F}"/>
                </a:ext>
              </a:extLst>
            </p:cNvPr>
            <p:cNvSpPr/>
            <p:nvPr/>
          </p:nvSpPr>
          <p:spPr>
            <a:xfrm>
              <a:off x="6167206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CD5E1BF-D700-374A-A705-2E48133677EF}"/>
                </a:ext>
              </a:extLst>
            </p:cNvPr>
            <p:cNvSpPr/>
            <p:nvPr/>
          </p:nvSpPr>
          <p:spPr>
            <a:xfrm>
              <a:off x="9438927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20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2690BC9-D7C7-3240-8ECC-AD12DE5AF43D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210457" y="293914"/>
            <a:chExt cx="11771086" cy="6270171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B73EBA3-79AD-B54A-8E4E-56FB802D9D13}"/>
                </a:ext>
              </a:extLst>
            </p:cNvPr>
            <p:cNvGrpSpPr/>
            <p:nvPr/>
          </p:nvGrpSpPr>
          <p:grpSpPr>
            <a:xfrm>
              <a:off x="210457" y="293914"/>
              <a:ext cx="11771086" cy="6270171"/>
              <a:chOff x="174172" y="304800"/>
              <a:chExt cx="11771086" cy="6270171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D001A6E-6BD0-3845-8B48-2C2316864782}"/>
                  </a:ext>
                </a:extLst>
              </p:cNvPr>
              <p:cNvSpPr/>
              <p:nvPr/>
            </p:nvSpPr>
            <p:spPr>
              <a:xfrm>
                <a:off x="174172" y="304800"/>
                <a:ext cx="11771086" cy="62701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77B4F474-6426-0043-88AF-F327FE8409A9}"/>
                  </a:ext>
                </a:extLst>
              </p:cNvPr>
              <p:cNvGrpSpPr/>
              <p:nvPr/>
            </p:nvGrpSpPr>
            <p:grpSpPr>
              <a:xfrm>
                <a:off x="362856" y="442686"/>
                <a:ext cx="11466287" cy="5972628"/>
                <a:chOff x="362856" y="442686"/>
                <a:chExt cx="11466287" cy="5972628"/>
              </a:xfrm>
            </p:grpSpPr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286FFCD2-13D8-3F4C-85F1-3D7AA9449A54}"/>
                    </a:ext>
                  </a:extLst>
                </p:cNvPr>
                <p:cNvSpPr/>
                <p:nvPr/>
              </p:nvSpPr>
              <p:spPr>
                <a:xfrm>
                  <a:off x="10913984" y="1618343"/>
                  <a:ext cx="915159" cy="3956958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0" name="グループ化 19">
                  <a:extLst>
                    <a:ext uri="{FF2B5EF4-FFF2-40B4-BE49-F238E27FC236}">
                      <a16:creationId xmlns:a16="http://schemas.microsoft.com/office/drawing/2014/main" id="{C64E5C23-06A6-BB47-A30D-FF58A8FD6213}"/>
                    </a:ext>
                  </a:extLst>
                </p:cNvPr>
                <p:cNvGrpSpPr/>
                <p:nvPr/>
              </p:nvGrpSpPr>
              <p:grpSpPr>
                <a:xfrm>
                  <a:off x="362857" y="442686"/>
                  <a:ext cx="5007429" cy="885371"/>
                  <a:chOff x="725714" y="0"/>
                  <a:chExt cx="5007429" cy="885371"/>
                </a:xfrm>
              </p:grpSpPr>
              <p:sp>
                <p:nvSpPr>
                  <p:cNvPr id="4" name="正方形/長方形 3">
                    <a:extLst>
                      <a:ext uri="{FF2B5EF4-FFF2-40B4-BE49-F238E27FC236}">
                        <a16:creationId xmlns:a16="http://schemas.microsoft.com/office/drawing/2014/main" id="{A5F39541-1EEB-D046-8D92-90EDB000E9E9}"/>
                      </a:ext>
                    </a:extLst>
                  </p:cNvPr>
                  <p:cNvSpPr/>
                  <p:nvPr/>
                </p:nvSpPr>
                <p:spPr>
                  <a:xfrm>
                    <a:off x="725714" y="0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C2DF2B8B-8EC6-114D-B121-A94F34D7A3C4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535" y="33830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" name="グループ化 18">
                  <a:extLst>
                    <a:ext uri="{FF2B5EF4-FFF2-40B4-BE49-F238E27FC236}">
                      <a16:creationId xmlns:a16="http://schemas.microsoft.com/office/drawing/2014/main" id="{AF06F604-CBDD-1347-8AFF-23D563F0ACB7}"/>
                    </a:ext>
                  </a:extLst>
                </p:cNvPr>
                <p:cNvGrpSpPr/>
                <p:nvPr/>
              </p:nvGrpSpPr>
              <p:grpSpPr>
                <a:xfrm>
                  <a:off x="362856" y="5529942"/>
                  <a:ext cx="5007429" cy="885372"/>
                  <a:chOff x="725713" y="5972628"/>
                  <a:chExt cx="5007429" cy="885372"/>
                </a:xfrm>
              </p:grpSpPr>
              <p:sp>
                <p:nvSpPr>
                  <p:cNvPr id="6" name="正方形/長方形 5">
                    <a:extLst>
                      <a:ext uri="{FF2B5EF4-FFF2-40B4-BE49-F238E27FC236}">
                        <a16:creationId xmlns:a16="http://schemas.microsoft.com/office/drawing/2014/main" id="{5DF3FB1D-41CB-4E46-ACD6-F2DC53D713A9}"/>
                      </a:ext>
                    </a:extLst>
                  </p:cNvPr>
                  <p:cNvSpPr/>
                  <p:nvPr/>
                </p:nvSpPr>
                <p:spPr>
                  <a:xfrm>
                    <a:off x="725713" y="5972628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B100702F-F514-7147-BC81-E14797FB9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4603" y="6027003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A9D4EE52-5D46-E54D-92B0-1B2358AEEADF}"/>
                    </a:ext>
                  </a:extLst>
                </p:cNvPr>
                <p:cNvGrpSpPr/>
                <p:nvPr/>
              </p:nvGrpSpPr>
              <p:grpSpPr>
                <a:xfrm>
                  <a:off x="7997372" y="2213428"/>
                  <a:ext cx="2510970" cy="2347685"/>
                  <a:chOff x="8360229" y="2213428"/>
                  <a:chExt cx="2510970" cy="2347685"/>
                </a:xfrm>
              </p:grpSpPr>
              <p:sp>
                <p:nvSpPr>
                  <p:cNvPr id="11" name="正方形/長方形 10">
                    <a:extLst>
                      <a:ext uri="{FF2B5EF4-FFF2-40B4-BE49-F238E27FC236}">
                        <a16:creationId xmlns:a16="http://schemas.microsoft.com/office/drawing/2014/main" id="{903E35D8-8C2A-E741-B2E7-4D3B8D18BB7C}"/>
                      </a:ext>
                    </a:extLst>
                  </p:cNvPr>
                  <p:cNvSpPr/>
                  <p:nvPr/>
                </p:nvSpPr>
                <p:spPr>
                  <a:xfrm>
                    <a:off x="8360229" y="2213428"/>
                    <a:ext cx="2510970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E88204A6-FB3F-8F49-93EA-E0E272B9C916}"/>
                      </a:ext>
                    </a:extLst>
                  </p:cNvPr>
                  <p:cNvSpPr txBox="1"/>
                  <p:nvPr/>
                </p:nvSpPr>
                <p:spPr>
                  <a:xfrm>
                    <a:off x="9100188" y="2823295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A375B5CD-05FB-FD4F-9156-646E136F097D}"/>
                    </a:ext>
                  </a:extLst>
                </p:cNvPr>
                <p:cNvGrpSpPr/>
                <p:nvPr/>
              </p:nvGrpSpPr>
              <p:grpSpPr>
                <a:xfrm>
                  <a:off x="7373257" y="442686"/>
                  <a:ext cx="4455886" cy="1175657"/>
                  <a:chOff x="7736114" y="0"/>
                  <a:chExt cx="4455886" cy="1175657"/>
                </a:xfrm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EF51ADE5-76D6-304E-8241-A711CDA4E171}"/>
                      </a:ext>
                    </a:extLst>
                  </p:cNvPr>
                  <p:cNvSpPr/>
                  <p:nvPr/>
                </p:nvSpPr>
                <p:spPr>
                  <a:xfrm>
                    <a:off x="9347200" y="0"/>
                    <a:ext cx="1233714" cy="1175657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正方形/長方形 7">
                    <a:extLst>
                      <a:ext uri="{FF2B5EF4-FFF2-40B4-BE49-F238E27FC236}">
                        <a16:creationId xmlns:a16="http://schemas.microsoft.com/office/drawing/2014/main" id="{444631C8-5429-F54F-A47C-8D9C056BCE61}"/>
                      </a:ext>
                    </a:extLst>
                  </p:cNvPr>
                  <p:cNvSpPr/>
                  <p:nvPr/>
                </p:nvSpPr>
                <p:spPr>
                  <a:xfrm>
                    <a:off x="105809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" name="正方形/長方形 8">
                    <a:extLst>
                      <a:ext uri="{FF2B5EF4-FFF2-40B4-BE49-F238E27FC236}">
                        <a16:creationId xmlns:a16="http://schemas.microsoft.com/office/drawing/2014/main" id="{F4CAC7AA-AA66-2940-9C86-7DEC13066AA0}"/>
                      </a:ext>
                    </a:extLst>
                  </p:cNvPr>
                  <p:cNvSpPr/>
                  <p:nvPr/>
                </p:nvSpPr>
                <p:spPr>
                  <a:xfrm>
                    <a:off x="77361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625F5294-A7B7-4D46-A180-04B4F49AE2C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3115" y="302834"/>
                    <a:ext cx="126188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冷蔵庫</a:t>
                    </a:r>
                  </a:p>
                </p:txBody>
              </p:sp>
            </p:grpSp>
            <p:grpSp>
              <p:nvGrpSpPr>
                <p:cNvPr id="24" name="グループ化 23">
                  <a:extLst>
                    <a:ext uri="{FF2B5EF4-FFF2-40B4-BE49-F238E27FC236}">
                      <a16:creationId xmlns:a16="http://schemas.microsoft.com/office/drawing/2014/main" id="{E9EFDE70-C9F2-AB43-A40C-7FC658217D9D}"/>
                    </a:ext>
                  </a:extLst>
                </p:cNvPr>
                <p:cNvGrpSpPr/>
                <p:nvPr/>
              </p:nvGrpSpPr>
              <p:grpSpPr>
                <a:xfrm>
                  <a:off x="362857" y="2255157"/>
                  <a:ext cx="5754914" cy="2347685"/>
                  <a:chOff x="725714" y="2255157"/>
                  <a:chExt cx="5754914" cy="2347685"/>
                </a:xfrm>
              </p:grpSpPr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B6A3B458-FD70-AD4F-B1F5-E6F7585DB766}"/>
                      </a:ext>
                    </a:extLst>
                  </p:cNvPr>
                  <p:cNvSpPr/>
                  <p:nvPr/>
                </p:nvSpPr>
                <p:spPr>
                  <a:xfrm>
                    <a:off x="725714" y="2255157"/>
                    <a:ext cx="5754914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63336ABF-56EA-8749-B488-C8AA380238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645" y="2909473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5DA9E380-D4C2-B343-8B83-09AC51A2C8B9}"/>
                      </a:ext>
                    </a:extLst>
                  </p:cNvPr>
                  <p:cNvSpPr/>
                  <p:nvPr/>
                </p:nvSpPr>
                <p:spPr>
                  <a:xfrm>
                    <a:off x="5580742" y="2699655"/>
                    <a:ext cx="899886" cy="144844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C50AC5DB-3328-A94C-8FED-E9BC92197F98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815" y="2731377"/>
                    <a:ext cx="543739" cy="13849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受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信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機</a:t>
                    </a:r>
                  </a:p>
                </p:txBody>
              </p:sp>
            </p:grpSp>
          </p:grpSp>
        </p:grpSp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628A62B5-BEE1-F941-896A-BCD978703A31}"/>
                </a:ext>
              </a:extLst>
            </p:cNvPr>
            <p:cNvSpPr/>
            <p:nvPr/>
          </p:nvSpPr>
          <p:spPr>
            <a:xfrm>
              <a:off x="707302" y="5553121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400" b="1" dirty="0"/>
                <a:t>1</a:t>
              </a:r>
              <a:endParaRPr kumimoji="1" lang="ja-JP" altLang="en-US" sz="5400" b="1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4AFDB6A3-D470-0649-854F-6B89C585D6F6}"/>
                </a:ext>
              </a:extLst>
            </p:cNvPr>
            <p:cNvSpPr/>
            <p:nvPr/>
          </p:nvSpPr>
          <p:spPr>
            <a:xfrm>
              <a:off x="4362585" y="5536088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2</a:t>
              </a:r>
              <a:endParaRPr kumimoji="1" lang="ja-JP" altLang="en-US" sz="5400" b="1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5275B5D-999B-BE45-A911-F8E599D6A2BF}"/>
                </a:ext>
              </a:extLst>
            </p:cNvPr>
            <p:cNvSpPr/>
            <p:nvPr/>
          </p:nvSpPr>
          <p:spPr>
            <a:xfrm>
              <a:off x="11014122" y="4399237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3</a:t>
              </a:r>
              <a:endParaRPr kumimoji="1" lang="ja-JP" altLang="en-US" sz="5400" b="1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C28D6B80-534D-0246-87A6-F74BE95761F4}"/>
                </a:ext>
              </a:extLst>
            </p:cNvPr>
            <p:cNvSpPr txBox="1"/>
            <p:nvPr/>
          </p:nvSpPr>
          <p:spPr>
            <a:xfrm>
              <a:off x="11039665" y="2801106"/>
              <a:ext cx="800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本</a:t>
              </a:r>
              <a:endParaRPr lang="en-US" altLang="ja-JP" sz="4800" b="1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棚</a:t>
              </a:r>
              <a:endParaRPr kumimoji="1" lang="en-US" altLang="ja-JP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7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186A1F6-0F7C-5A4F-B9DD-B34C9DE97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6" t="12830" r="28962"/>
          <a:stretch/>
        </p:blipFill>
        <p:spPr>
          <a:xfrm>
            <a:off x="6395052" y="879894"/>
            <a:ext cx="5158596" cy="59781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C8E0A2-B865-9D4E-95FE-902A0E18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t="8930" r="29670" b="3900"/>
          <a:stretch/>
        </p:blipFill>
        <p:spPr>
          <a:xfrm>
            <a:off x="638352" y="879894"/>
            <a:ext cx="5158595" cy="59781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0EFF3-F690-AD40-9EEF-57583EAF2E23}"/>
              </a:ext>
            </a:extLst>
          </p:cNvPr>
          <p:cNvSpPr txBox="1"/>
          <p:nvPr/>
        </p:nvSpPr>
        <p:spPr>
          <a:xfrm>
            <a:off x="6573696" y="-15437"/>
            <a:ext cx="480131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/>
              <a:t>指向性アダプタあり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8896C8-EFCE-284D-A038-44C650B89AA3}"/>
              </a:ext>
            </a:extLst>
          </p:cNvPr>
          <p:cNvSpPr txBox="1"/>
          <p:nvPr/>
        </p:nvSpPr>
        <p:spPr>
          <a:xfrm>
            <a:off x="816992" y="-15437"/>
            <a:ext cx="480131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指向性アダプタ無し</a:t>
            </a:r>
          </a:p>
        </p:txBody>
      </p:sp>
    </p:spTree>
    <p:extLst>
      <p:ext uri="{BB962C8B-B14F-4D97-AF65-F5344CB8AC3E}">
        <p14:creationId xmlns:p14="http://schemas.microsoft.com/office/powerpoint/2010/main" val="245209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9" y="2551837"/>
            <a:ext cx="112646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ビーコン取り付け位置の違いによる</a:t>
            </a:r>
            <a:endParaRPr lang="en-US" altLang="ja-JP" sz="5400" b="1" dirty="0"/>
          </a:p>
          <a:p>
            <a:pPr algn="ctr"/>
            <a:r>
              <a:rPr kumimoji="1" lang="ja-JP" altLang="en-US" sz="5400" b="1"/>
              <a:t>電波波形の比較画像</a:t>
            </a:r>
          </a:p>
        </p:txBody>
      </p:sp>
    </p:spTree>
    <p:extLst>
      <p:ext uri="{BB962C8B-B14F-4D97-AF65-F5344CB8AC3E}">
        <p14:creationId xmlns:p14="http://schemas.microsoft.com/office/powerpoint/2010/main" val="117449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AB73E2-4450-554E-B7A8-F14F721427F7}"/>
              </a:ext>
            </a:extLst>
          </p:cNvPr>
          <p:cNvGrpSpPr/>
          <p:nvPr/>
        </p:nvGrpSpPr>
        <p:grpSpPr>
          <a:xfrm>
            <a:off x="609600" y="644980"/>
            <a:ext cx="10972800" cy="5568040"/>
            <a:chOff x="609600" y="1289960"/>
            <a:chExt cx="10972800" cy="556804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4810996-EBF1-724A-8FC7-34116E826205}"/>
                </a:ext>
              </a:extLst>
            </p:cNvPr>
            <p:cNvGrpSpPr/>
            <p:nvPr/>
          </p:nvGrpSpPr>
          <p:grpSpPr>
            <a:xfrm>
              <a:off x="609600" y="4082144"/>
              <a:ext cx="10972800" cy="2775856"/>
              <a:chOff x="609600" y="1066802"/>
              <a:chExt cx="10972800" cy="2775856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1A05D543-90DD-1142-8FD6-5C1D40996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1099458"/>
                <a:ext cx="10972800" cy="2743200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5E4122E-427A-7843-AA66-4FCC03B3C51F}"/>
                  </a:ext>
                </a:extLst>
              </p:cNvPr>
              <p:cNvSpPr txBox="1"/>
              <p:nvPr/>
            </p:nvSpPr>
            <p:spPr>
              <a:xfrm>
                <a:off x="1300048" y="1066802"/>
                <a:ext cx="341632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/>
                  <a:t>蓋の裏にビーコンを付けた場合</a:t>
                </a:r>
                <a:endParaRPr kumimoji="1" lang="ja-JP" altLang="en-US"/>
              </a:p>
            </p:txBody>
          </p:sp>
        </p:grp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CAE2648-6ABE-4D4B-9B2D-0A55C8FB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322616"/>
              <a:ext cx="10972800" cy="274320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72744E7-E5B0-F243-B0D4-856135D92D8A}"/>
                </a:ext>
              </a:extLst>
            </p:cNvPr>
            <p:cNvSpPr txBox="1"/>
            <p:nvPr/>
          </p:nvSpPr>
          <p:spPr>
            <a:xfrm>
              <a:off x="1300048" y="1289960"/>
              <a:ext cx="36503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/>
                <a:t>金庫の中にビーコンを付けた場合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68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809943" y="2967335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冷蔵庫に設置したビーコンの写真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405909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2700518-53FB-4C40-8F1E-5FC69066E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7" b="364"/>
          <a:stretch/>
        </p:blipFill>
        <p:spPr>
          <a:xfrm rot="5400000">
            <a:off x="2261681" y="1609927"/>
            <a:ext cx="6858000" cy="36381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5EC8E63-EA1F-A04E-8BDC-277990D4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4"/>
          <a:stretch/>
        </p:blipFill>
        <p:spPr>
          <a:xfrm rot="5400000">
            <a:off x="-1911485" y="1911484"/>
            <a:ext cx="6858000" cy="30350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D7BABEE-1D69-C24F-A565-FEAF30157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0" t="23998" r="61951" b="61415"/>
          <a:stretch/>
        </p:blipFill>
        <p:spPr>
          <a:xfrm rot="5400000">
            <a:off x="7715272" y="1516260"/>
            <a:ext cx="1964560" cy="220582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7E74BF-9D40-014E-8C0D-9583FE538366}"/>
              </a:ext>
            </a:extLst>
          </p:cNvPr>
          <p:cNvSpPr txBox="1"/>
          <p:nvPr/>
        </p:nvSpPr>
        <p:spPr>
          <a:xfrm>
            <a:off x="963517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B5DD51-1FF2-DE42-B54A-9EF3955F1A1C}"/>
              </a:ext>
            </a:extLst>
          </p:cNvPr>
          <p:cNvSpPr txBox="1"/>
          <p:nvPr/>
        </p:nvSpPr>
        <p:spPr>
          <a:xfrm>
            <a:off x="5136683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開</a:t>
            </a:r>
          </a:p>
        </p:txBody>
      </p:sp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BAA5E6E1-1F6A-8146-9A1C-BFB0483CCF60}"/>
              </a:ext>
            </a:extLst>
          </p:cNvPr>
          <p:cNvSpPr/>
          <p:nvPr/>
        </p:nvSpPr>
        <p:spPr>
          <a:xfrm>
            <a:off x="7529211" y="1580745"/>
            <a:ext cx="2336684" cy="2076855"/>
          </a:xfrm>
          <a:prstGeom prst="wedgeRoundRectCallout">
            <a:avLst>
              <a:gd name="adj1" fmla="val -75986"/>
              <a:gd name="adj2" fmla="val -9916"/>
              <a:gd name="adj3" fmla="val 16667"/>
            </a:avLst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48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502435" y="2551837"/>
            <a:ext cx="918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ローパスフィルタの</a:t>
            </a:r>
            <a:endParaRPr kumimoji="1" lang="en-US" altLang="ja-JP" sz="5400" b="1" dirty="0"/>
          </a:p>
          <a:p>
            <a:pPr algn="ctr"/>
            <a:r>
              <a:rPr kumimoji="1" lang="ja-JP" altLang="en-US" sz="5400" b="1"/>
              <a:t>適用前と</a:t>
            </a:r>
            <a:r>
              <a:rPr lang="ja-JP" altLang="en-US" sz="5400" b="1"/>
              <a:t>適用後の比較グラフ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57760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152C8B7-D584-1246-A56C-45097DBE2ECF}"/>
              </a:ext>
            </a:extLst>
          </p:cNvPr>
          <p:cNvGrpSpPr/>
          <p:nvPr/>
        </p:nvGrpSpPr>
        <p:grpSpPr>
          <a:xfrm>
            <a:off x="609600" y="690463"/>
            <a:ext cx="10972800" cy="5917165"/>
            <a:chOff x="609600" y="690463"/>
            <a:chExt cx="10972800" cy="591716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A87237D-B6CC-4D4A-B497-386296A6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827314"/>
              <a:ext cx="109728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24DF516-6362-334A-BAC1-83B426EF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864428"/>
              <a:ext cx="10972800" cy="274320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59EC261-ACF5-0B4A-BE9C-C76C425B573E}"/>
                </a:ext>
              </a:extLst>
            </p:cNvPr>
            <p:cNvSpPr txBox="1"/>
            <p:nvPr/>
          </p:nvSpPr>
          <p:spPr>
            <a:xfrm>
              <a:off x="1300048" y="690463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ローパスフィルタ適用前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87F83B-2CBC-4246-BF2E-A1E4F06DFC0D}"/>
                </a:ext>
              </a:extLst>
            </p:cNvPr>
            <p:cNvSpPr txBox="1"/>
            <p:nvPr/>
          </p:nvSpPr>
          <p:spPr>
            <a:xfrm>
              <a:off x="1300048" y="3752848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90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579926" y="2967335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室内の間取り図</a:t>
            </a:r>
          </a:p>
        </p:txBody>
      </p:sp>
    </p:spTree>
    <p:extLst>
      <p:ext uri="{BB962C8B-B14F-4D97-AF65-F5344CB8AC3E}">
        <p14:creationId xmlns:p14="http://schemas.microsoft.com/office/powerpoint/2010/main" val="149062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115</Words>
  <Application>Microsoft Macintosh PowerPoint</Application>
  <PresentationFormat>ワイド画面</PresentationFormat>
  <Paragraphs>51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大鐘　勇輝</dc:creator>
  <cp:lastModifiedBy>大鐘　勇輝</cp:lastModifiedBy>
  <cp:revision>24</cp:revision>
  <dcterms:created xsi:type="dcterms:W3CDTF">2019-04-29T17:10:18Z</dcterms:created>
  <dcterms:modified xsi:type="dcterms:W3CDTF">2019-05-01T16:10:47Z</dcterms:modified>
</cp:coreProperties>
</file>